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8" d="100"/>
          <a:sy n="88" d="100"/>
        </p:scale>
        <p:origin x="184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86D5-5EE3-BD4E-9559-FE5E3B6C7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15E9A-B70D-064F-97E6-E77F6975A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28095-053A-4F4D-B210-718D3FAE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AB35-C304-044E-9BEB-2CA19A85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E1F4-E1B9-0A4E-9CCE-B9B0ECA4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4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9313-AEFF-F34F-A420-688388D2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FC311-2A34-4747-B16C-F29723F1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A0D7-1498-5242-B388-593366E9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C1CB9-1404-3340-A661-8DA3D8F1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94E98-C2A5-A14F-BF08-D44BFC32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F72D2-FA91-874B-BE0F-A9093F724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46E07-4F04-DD4B-9EF2-D95A6846C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FB1B-9B9C-C24A-A07C-8F8B0B6C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90EC-1CF4-F646-8943-1AAC9F29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A0C58-276F-A044-AD9D-4BC4B66A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FBF7F-3A11-124D-B47B-CF6B21CC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CF8E-5C1A-D346-A5A3-7B5CE2AC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4B00-76A2-5C4D-A830-2677430D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C9848-2ABB-C247-82F2-CA5AEFCA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B7F87-5D00-F24D-AA53-79608980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0244-A6AB-DB4A-8176-864A2D63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F1FF9-43FF-2246-A092-E9D59AC1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AC4CA-B80E-5C42-A3E7-FB712BF0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9A17-88E6-D642-A2C5-D4B83995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913F2-11DD-E24C-B0C3-6689493F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5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6D26-A5E1-1E43-ADC4-A814875E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F1BFB-8A95-3346-912C-2E8F9763F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B10AC-BD70-B646-8C9F-4DEE975D3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18880-8DC2-124C-9215-CA521023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BA03F-1833-A64E-A9F1-5DA577F4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04169-0CF5-F441-8DC1-7E11F925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10E0-9A66-C84D-A5A7-DE02F741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D5781-95DA-EA4A-9953-0830A4375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568D7-F86B-254B-A23E-6D68070CA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E11D00-915F-EE47-914C-9C1B19C2D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406E-5919-F84C-AFBE-FF51204A1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3E016-906E-C640-838A-0F55B969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60DAC-3673-484F-B2B3-5438146E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A721D-DCE9-FA47-86CD-CE72A3A3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B305-2813-9141-BBD0-EC81ACC8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AB2A2-2D4C-6240-9708-13193FD8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40835-3BA2-5F4A-B39F-530CAD4D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A586C-3D5E-2E42-8F8E-02BE4D6F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772FC-5D59-A240-BCDE-5A8BABDA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82596-048B-F243-8C82-1FA088D9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B22D-A218-4F42-B0EA-CBA46DCF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5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B1E8E-11FC-584D-B3BA-7950CF22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E6A8-3099-4246-8F1D-4DA73CE8C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32DDF-6C67-D147-B2BA-E33BE3E17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0E361-E170-6640-92DF-25A96AB4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DDC96-68AC-784A-B30C-E4A7753A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CF9EE-7ACA-8748-B8C8-FF512D7A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2C72-8070-5044-A09C-38AB77AF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357EA-D858-1046-8686-4EA97F9AC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EFF7F-D07D-6E44-A6A5-938865A11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4D677-FE20-E945-82C4-AD837E20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07C34-BDEA-8B48-9097-A45848D1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71CDC-DBA8-8546-9D60-8CC21A33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259DF-C401-F240-AEC5-FA62EE2B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745FE-F1EE-B447-909B-AAAD0850C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5C26A-6AAC-DE4D-847A-31EB32241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9516-B797-0D4B-91FF-FA1F930169FE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DDFA-8612-4342-A060-CD3C7BC97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EECD-8A20-A249-AD1B-DC8B7BB34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332F-1CD9-5543-866A-BE5044D9F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36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mgoodwin@nazarene.org</dc:creator>
  <cp:keywords/>
  <dc:description/>
  <cp:lastModifiedBy>mgoodwin@nazarene.org</cp:lastModifiedBy>
  <cp:revision>4</cp:revision>
  <dcterms:created xsi:type="dcterms:W3CDTF">2020-08-24T16:58:38Z</dcterms:created>
  <dcterms:modified xsi:type="dcterms:W3CDTF">2020-08-25T19:06:58Z</dcterms:modified>
  <cp:category/>
</cp:coreProperties>
</file>